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80428" y="6984060"/>
            <a:ext cx="271843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8090534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Setup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Sheet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Collect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convenient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understands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job’s</a:t>
            </a:r>
            <a:r>
              <a:rPr dirty="0" sz="1100" spc="-10">
                <a:latin typeface="Artifakt Element"/>
                <a:cs typeface="Artifakt Element"/>
              </a:rPr>
              <a:t> parameters.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Sheet.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5954" y="2936748"/>
            <a:ext cx="3685540" cy="206984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98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Simulate.f3z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467483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085312"/>
            <a:ext cx="288290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prepares</a:t>
            </a:r>
            <a:r>
              <a:rPr dirty="0" sz="1100" spc="-25">
                <a:latin typeface="Artifakt Element"/>
                <a:cs typeface="Artifakt Element"/>
              </a:rPr>
              <a:t> for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Programs</a:t>
            </a:r>
            <a:r>
              <a:rPr dirty="0" sz="1100" spc="-10">
                <a:latin typeface="Artifakt Element"/>
                <a:cs typeface="Artifakt Element"/>
              </a:rPr>
              <a:t> folder’s </a:t>
            </a:r>
            <a:r>
              <a:rPr dirty="0" sz="1100">
                <a:latin typeface="Artifakt Element"/>
                <a:cs typeface="Artifakt Element"/>
              </a:rPr>
              <a:t>Setup Stand,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it, then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choose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52413" y="5434965"/>
            <a:ext cx="16497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Sheet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9450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21358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133344"/>
            <a:ext cx="2740456" cy="218503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1714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save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 spc="-10">
                <a:latin typeface="Artifakt Element"/>
                <a:cs typeface="Artifakt Element"/>
              </a:rPr>
              <a:t>location.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94501" y="2581783"/>
            <a:ext cx="1709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Name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sheet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41675"/>
            <a:ext cx="175387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Save.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34581" y="4654677"/>
            <a:ext cx="10687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4.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Save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593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1338" y="1156932"/>
            <a:ext cx="2768231" cy="128609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47644"/>
            <a:ext cx="2777489" cy="129603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7624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4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default,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Detailed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configuration.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Detailed </a:t>
            </a:r>
            <a:r>
              <a:rPr dirty="0" sz="1100">
                <a:latin typeface="Artifakt Element"/>
                <a:cs typeface="Artifakt Element"/>
              </a:rPr>
              <a:t>configuration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omit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any </a:t>
            </a:r>
            <a:r>
              <a:rPr dirty="0" sz="1100">
                <a:latin typeface="Artifakt Element"/>
                <a:cs typeface="Artifakt Element"/>
              </a:rPr>
              <a:t>information.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sheet’s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types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of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displays.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62040" y="2810383"/>
            <a:ext cx="23387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Configure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sheet’s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28212"/>
            <a:ext cx="263017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Summary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displays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maximum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spindle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speed,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estimated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98260" y="5473065"/>
            <a:ext cx="21043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Summary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879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5968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476244"/>
            <a:ext cx="2856483" cy="18853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605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describes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detail.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example,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 </a:t>
            </a:r>
            <a:r>
              <a:rPr dirty="0" sz="1100" spc="-20">
                <a:latin typeface="Artifakt Element"/>
                <a:cs typeface="Artifakt Element"/>
              </a:rPr>
              <a:t>learn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flutes, </a:t>
            </a:r>
            <a:r>
              <a:rPr dirty="0" sz="1100">
                <a:latin typeface="Artifakt Element"/>
                <a:cs typeface="Artifakt Element"/>
              </a:rPr>
              <a:t>vendor,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estimated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cycle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holder </a:t>
            </a:r>
            <a:r>
              <a:rPr dirty="0" sz="1100">
                <a:latin typeface="Artifakt Element"/>
                <a:cs typeface="Artifakt Element"/>
              </a:rPr>
              <a:t>information,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29909" y="3325495"/>
            <a:ext cx="18713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40023"/>
            <a:ext cx="2777490" cy="8718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84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describes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WCS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dimensions,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91809" y="6121146"/>
            <a:ext cx="19094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8014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610" cy="2075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2229" y="4000115"/>
            <a:ext cx="2847085" cy="199962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002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gives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detailed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description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each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name,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type, </a:t>
            </a:r>
            <a:r>
              <a:rPr dirty="0" sz="1100">
                <a:latin typeface="Artifakt Element"/>
                <a:cs typeface="Artifakt Element"/>
              </a:rPr>
              <a:t>maximum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spindle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required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coolant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setting,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98616" y="4163948"/>
            <a:ext cx="21882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778730"/>
            <a:ext cx="2797810" cy="17164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printer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top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corner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PDF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print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physical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20">
                <a:latin typeface="Artifakt Element"/>
                <a:cs typeface="Artifakt Element"/>
              </a:rPr>
              <a:t> that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accessed</a:t>
            </a:r>
            <a:r>
              <a:rPr dirty="0" sz="1100" spc="-25">
                <a:latin typeface="Artifakt Element"/>
                <a:cs typeface="Artifakt Element"/>
              </a:rPr>
              <a:t> by </a:t>
            </a:r>
            <a:r>
              <a:rPr dirty="0" sz="1100">
                <a:latin typeface="Artifakt Element"/>
                <a:cs typeface="Artifakt Element"/>
              </a:rPr>
              <a:t>anyone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your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project;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easily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share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users.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19013" y="6064758"/>
            <a:ext cx="20694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how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print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sheet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639944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9135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828794"/>
            <a:ext cx="2855849" cy="11233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558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Configuration</a:t>
            </a:r>
            <a:r>
              <a:rPr dirty="0" sz="1100" spc="-10">
                <a:latin typeface="Artifakt Element"/>
                <a:cs typeface="Artifakt Element"/>
              </a:rPr>
              <a:t> drop-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information.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setup </a:t>
            </a:r>
            <a:r>
              <a:rPr dirty="0" sz="1100">
                <a:latin typeface="Artifakt Element"/>
                <a:cs typeface="Artifakt Element"/>
              </a:rPr>
              <a:t>sheet,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icon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right </a:t>
            </a:r>
            <a:r>
              <a:rPr dirty="0" sz="1100">
                <a:latin typeface="Artifakt Element"/>
                <a:cs typeface="Artifakt Element"/>
              </a:rPr>
              <a:t>corner.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saved </a:t>
            </a:r>
            <a:r>
              <a:rPr dirty="0" sz="1100">
                <a:latin typeface="Artifakt Element"/>
                <a:cs typeface="Artifakt Element"/>
              </a:rPr>
              <a:t>when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again.</a:t>
            </a:r>
            <a:endParaRPr sz="1100">
              <a:latin typeface="Artifakt Element"/>
              <a:cs typeface="Artifakt Element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737" cy="22086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B558062F-32B1-4167-8C5B-9BBB3AE45F30}"/>
</file>

<file path=customXml/itemProps2.xml><?xml version="1.0" encoding="utf-8"?>
<ds:datastoreItem xmlns:ds="http://schemas.openxmlformats.org/officeDocument/2006/customXml" ds:itemID="{147B9E10-720F-42FB-A99E-9F55F286347E}"/>
</file>

<file path=customXml/itemProps3.xml><?xml version="1.0" encoding="utf-8"?>
<ds:datastoreItem xmlns:ds="http://schemas.openxmlformats.org/officeDocument/2006/customXml" ds:itemID="{019EF852-E224-41AE-98DE-51BDBB49221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2025-06-13T00:55:57Z</dcterms:created>
  <dcterms:modified xsi:type="dcterms:W3CDTF">2025-06-13T00:55:57Z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